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B8795-3933-4B2C-AFBF-ECA561E16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8AB808-336B-45EE-9B5F-B0C558459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9931C-7C30-422A-AC14-A882EE325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F4FE-7D90-4CA2-B8A8-E9031EAF9B9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B8B20-DD2F-498F-8B4A-9775FDD8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B418D-3620-491D-8440-BA911C46B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2EB4-B1EC-4B3E-895A-16FC59FB41D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2093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B43F9-6A81-445B-94D0-B7BEF5BEB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96AFA-AB1D-44C2-AB44-B8E001FC2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279E2-6A15-471E-B8E0-1B08F4980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F4FE-7D90-4CA2-B8A8-E9031EAF9B9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16055-7EA7-4CA7-8EA6-FF28A6C87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8166A-C945-4E5F-93B3-38A5A9FAE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2EB4-B1EC-4B3E-895A-16FC59FB41D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3003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D73B1C-5481-4C08-9E0B-DD27F3FB3C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56FA7D-1FEE-4285-9374-A3AD3101E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257E6-7829-468B-AD77-5FF49020D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F4FE-7D90-4CA2-B8A8-E9031EAF9B9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B1ED5-8F73-4101-9802-23904D254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55E85-B7CA-4E7E-8536-CC0E69283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2EB4-B1EC-4B3E-895A-16FC59FB41D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060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1FB13-1E68-452A-B52F-297073680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224A7-20AA-45BC-9D23-ACCBC821B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A8A9B-F25C-487E-81B1-2198D81FA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F4FE-7D90-4CA2-B8A8-E9031EAF9B9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67AA8-DC54-42C9-8F8E-744B80C0A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0033C-7979-487B-8922-350EA00D5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2EB4-B1EC-4B3E-895A-16FC59FB41D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1094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FCB0A-AE8E-4521-96C3-DAB4CDC6A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378DC-82D7-4D31-9241-32146920F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C016B-3735-4940-8F6C-DAFCC11C5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F4FE-7D90-4CA2-B8A8-E9031EAF9B9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2C313-F021-46CE-8204-20B7CBA11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DC1A1-026F-4E83-ABBD-BC33AEA89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2EB4-B1EC-4B3E-895A-16FC59FB41D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920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C1197-62A0-42F5-A36B-22B47DDF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903DF-F2D1-4770-B639-3B079E44C0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B27952-CDEC-4CC2-A594-E76B7D10A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56692-3269-4F6B-902C-F3D80DB46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F4FE-7D90-4CA2-B8A8-E9031EAF9B9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26E08-B55D-497C-B172-0F4D451CD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B7492-2738-46DC-9645-E20EA86C2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2EB4-B1EC-4B3E-895A-16FC59FB41D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7930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FA629-C358-4991-820B-4DC55FAE7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2910C-9C90-418F-800F-4D8842AC3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2B156-A6AF-4497-B320-9270C716F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314219-09CF-49CC-861B-C4702AE71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349989-DB01-41AB-88B5-97BA77F50A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34D032-4B65-46BA-A677-37D498AA9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F4FE-7D90-4CA2-B8A8-E9031EAF9B9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69F79B-55D7-41C4-AD27-E93223599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C74C53-803A-453A-B077-5442E7F7A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2EB4-B1EC-4B3E-895A-16FC59FB41D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725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63E65-D11F-44C8-914D-D364F40C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55D33-86D6-4718-B089-05186B88B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F4FE-7D90-4CA2-B8A8-E9031EAF9B9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523B35-6B5D-406E-A498-C5D07E448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D34B23-BA0C-427D-9A4C-3D5441070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2EB4-B1EC-4B3E-895A-16FC59FB41D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5936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D0BB00-6611-4DF3-9D63-749F1523A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F4FE-7D90-4CA2-B8A8-E9031EAF9B9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CDEC0A-3CB2-4CD4-A016-9C270F081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F5A83-7AC4-4DB0-8E6B-C04CF2526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2EB4-B1EC-4B3E-895A-16FC59FB41D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165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F9AE1-ED35-402D-95D2-56A00D26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6D537-A2F2-4D69-8593-8A54C6B85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24548E-A05B-461C-8FF2-96E43EEBE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179286-259C-481D-9816-B3DB6F89E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F4FE-7D90-4CA2-B8A8-E9031EAF9B9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E95DE-BFD7-4001-9E7C-16B29BF83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AE6295-8B34-4A9A-9360-BC44CB5D3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2EB4-B1EC-4B3E-895A-16FC59FB41D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521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CD055-7CED-4A1F-8F7D-5986B43C0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B797B1-E854-47FB-AD95-E12147E3DA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D9086-83BA-4730-8754-705E08238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E1B5C-F054-444C-842E-0910DBF00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F4FE-7D90-4CA2-B8A8-E9031EAF9B9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EE9F2-121D-4E96-9AF2-0F2A61160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BB455-E7FD-443A-B89B-8498E3D93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2EB4-B1EC-4B3E-895A-16FC59FB41D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4274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3482B-FD89-4261-B4D3-30DC1AF03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F15D8-68E5-43B9-8B0E-0FA6645ED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93E2D-828F-4DFD-9B9A-2A0E5C427F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DF4FE-7D90-4CA2-B8A8-E9031EAF9B95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5B368-F44B-4EE3-B033-A0802682EB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089D5-2086-4C3A-8EE8-7E86A7A5C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42EB4-B1EC-4B3E-895A-16FC59FB41D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0758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7730-21E6-40DF-BFF5-3A4761072A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5</a:t>
            </a:r>
            <a:endParaRPr lang="ar-E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6D333D-0166-4CA4-986E-23E01F53C8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Declarative, interrogative and imperative sentences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655073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9F10A-DD67-4C61-9ED8-E609410B1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6092"/>
            <a:ext cx="10515600" cy="4910871"/>
          </a:xfrm>
        </p:spPr>
        <p:txBody>
          <a:bodyPr/>
          <a:lstStyle/>
          <a:p>
            <a:r>
              <a:rPr lang="en-US" dirty="0"/>
              <a:t>What is the declarative sentence?</a:t>
            </a:r>
          </a:p>
          <a:p>
            <a:r>
              <a:rPr lang="en-US" dirty="0" err="1"/>
              <a:t>E.x</a:t>
            </a:r>
            <a:r>
              <a:rPr lang="en-US" dirty="0"/>
              <a:t>., he goes to school everyday.</a:t>
            </a:r>
          </a:p>
          <a:p>
            <a:r>
              <a:rPr lang="en-US" dirty="0"/>
              <a:t>-what is the interrogative sentence?</a:t>
            </a:r>
          </a:p>
          <a:p>
            <a:r>
              <a:rPr lang="en-US" dirty="0" err="1"/>
              <a:t>E.x</a:t>
            </a:r>
            <a:r>
              <a:rPr lang="en-US" dirty="0"/>
              <a:t>., what is your name?</a:t>
            </a:r>
          </a:p>
          <a:p>
            <a:r>
              <a:rPr lang="en-US" dirty="0"/>
              <a:t>-what is the imperative sentence?</a:t>
            </a:r>
          </a:p>
          <a:p>
            <a:r>
              <a:rPr lang="en-US" dirty="0"/>
              <a:t>Open the door.</a:t>
            </a:r>
          </a:p>
          <a:p>
            <a:r>
              <a:rPr lang="en-US" dirty="0"/>
              <a:t>Exercise 2 for choosing the suitable answer related to imperative, interrogative and </a:t>
            </a:r>
            <a:r>
              <a:rPr lang="en-US"/>
              <a:t>declarative sentences.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82625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67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Lecture 5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</dc:title>
  <dc:creator>ahmed hamouda</dc:creator>
  <cp:lastModifiedBy>ahmed hamouda</cp:lastModifiedBy>
  <cp:revision>4</cp:revision>
  <dcterms:created xsi:type="dcterms:W3CDTF">2020-10-19T11:47:40Z</dcterms:created>
  <dcterms:modified xsi:type="dcterms:W3CDTF">2020-12-30T10:55:45Z</dcterms:modified>
</cp:coreProperties>
</file>